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1.png"  /><Relationship Id="rId11" Type="http://schemas.openxmlformats.org/officeDocument/2006/relationships/image" Target="../media/image72.png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Relationship Id="rId6" Type="http://schemas.openxmlformats.org/officeDocument/2006/relationships/image" Target="../media/image24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9.png"  /><Relationship Id="rId11" Type="http://schemas.openxmlformats.org/officeDocument/2006/relationships/image" Target="../media/image80.png"  /><Relationship Id="rId12" Type="http://schemas.openxmlformats.org/officeDocument/2006/relationships/image" Target="../media/image81.png"  /><Relationship Id="rId13" Type="http://schemas.openxmlformats.org/officeDocument/2006/relationships/image" Target="../media/image82.png"  /><Relationship Id="rId2" Type="http://schemas.openxmlformats.org/officeDocument/2006/relationships/image" Target="../media/image73.png"  /><Relationship Id="rId3" Type="http://schemas.openxmlformats.org/officeDocument/2006/relationships/image" Target="../media/image65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Relationship Id="rId6" Type="http://schemas.openxmlformats.org/officeDocument/2006/relationships/image" Target="../media/image24.pn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Relationship Id="rId4" Type="http://schemas.openxmlformats.org/officeDocument/2006/relationships/image" Target="../media/image85.png"  /><Relationship Id="rId5" Type="http://schemas.openxmlformats.org/officeDocument/2006/relationships/image" Target="../media/image8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5.png"  /><Relationship Id="rId11" Type="http://schemas.openxmlformats.org/officeDocument/2006/relationships/image" Target="../media/image96.png"  /><Relationship Id="rId12" Type="http://schemas.openxmlformats.org/officeDocument/2006/relationships/image" Target="../media/image97.png"  /><Relationship Id="rId13" Type="http://schemas.openxmlformats.org/officeDocument/2006/relationships/image" Target="../media/image98.png"  /><Relationship Id="rId14" Type="http://schemas.openxmlformats.org/officeDocument/2006/relationships/image" Target="../media/image99.png"  /><Relationship Id="rId15" Type="http://schemas.openxmlformats.org/officeDocument/2006/relationships/image" Target="../media/image100.png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Relationship Id="rId7" Type="http://schemas.openxmlformats.org/officeDocument/2006/relationships/image" Target="../media/image92.png"  /><Relationship Id="rId8" Type="http://schemas.openxmlformats.org/officeDocument/2006/relationships/image" Target="../media/image93.png"  /><Relationship Id="rId9" Type="http://schemas.openxmlformats.org/officeDocument/2006/relationships/image" Target="../media/image9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Relationship Id="rId5" Type="http://schemas.openxmlformats.org/officeDocument/2006/relationships/image" Target="../media/image10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Relationship Id="rId7" Type="http://schemas.openxmlformats.org/officeDocument/2006/relationships/image" Target="../media/image110.png"  /><Relationship Id="rId8" Type="http://schemas.openxmlformats.org/officeDocument/2006/relationships/image" Target="../media/image1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2.png"  /><Relationship Id="rId3" Type="http://schemas.openxmlformats.org/officeDocument/2006/relationships/image" Target="../media/image113.png"  /><Relationship Id="rId4" Type="http://schemas.openxmlformats.org/officeDocument/2006/relationships/image" Target="../media/image114.png"  /><Relationship Id="rId5" Type="http://schemas.openxmlformats.org/officeDocument/2006/relationships/image" Target="../media/image115.png"  /><Relationship Id="rId6" Type="http://schemas.openxmlformats.org/officeDocument/2006/relationships/image" Target="../media/image116.png"  /><Relationship Id="rId7" Type="http://schemas.openxmlformats.org/officeDocument/2006/relationships/image" Target="../media/image1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21.png"  /><Relationship Id="rId6" Type="http://schemas.openxmlformats.org/officeDocument/2006/relationships/image" Target="../media/image122.png"  /><Relationship Id="rId7" Type="http://schemas.openxmlformats.org/officeDocument/2006/relationships/image" Target="../media/image123.png"  /><Relationship Id="rId8" Type="http://schemas.openxmlformats.org/officeDocument/2006/relationships/image" Target="../media/image1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3.png"  /><Relationship Id="rId2" Type="http://schemas.openxmlformats.org/officeDocument/2006/relationships/image" Target="../media/image125.png"  /><Relationship Id="rId3" Type="http://schemas.openxmlformats.org/officeDocument/2006/relationships/image" Target="../media/image126.png"  /><Relationship Id="rId4" Type="http://schemas.openxmlformats.org/officeDocument/2006/relationships/image" Target="../media/image127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130.png"  /><Relationship Id="rId8" Type="http://schemas.openxmlformats.org/officeDocument/2006/relationships/image" Target="../media/image131.png"  /><Relationship Id="rId9" Type="http://schemas.openxmlformats.org/officeDocument/2006/relationships/image" Target="../media/image1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Relationship Id="rId5" Type="http://schemas.openxmlformats.org/officeDocument/2006/relationships/image" Target="../media/image13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14" Type="http://schemas.openxmlformats.org/officeDocument/2006/relationships/image" Target="../media/image17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17" Type="http://schemas.openxmlformats.org/officeDocument/2006/relationships/image" Target="../media/image20.png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8.png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Relationship Id="rId7" Type="http://schemas.openxmlformats.org/officeDocument/2006/relationships/image" Target="../media/image14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4.png"  /><Relationship Id="rId3" Type="http://schemas.openxmlformats.org/officeDocument/2006/relationships/image" Target="../media/image145.png"  /><Relationship Id="rId4" Type="http://schemas.openxmlformats.org/officeDocument/2006/relationships/image" Target="../media/image146.png"  /><Relationship Id="rId5" Type="http://schemas.openxmlformats.org/officeDocument/2006/relationships/image" Target="../media/image14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3.png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Relationship Id="rId9" Type="http://schemas.openxmlformats.org/officeDocument/2006/relationships/image" Target="../media/image3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.png"  /><Relationship Id="rId11" Type="http://schemas.openxmlformats.org/officeDocument/2006/relationships/image" Target="../media/image45.png"  /><Relationship Id="rId2" Type="http://schemas.openxmlformats.org/officeDocument/2006/relationships/image" Target="../media/image25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28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8.png"  /><Relationship Id="rId11" Type="http://schemas.openxmlformats.org/officeDocument/2006/relationships/image" Target="../media/image59.png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Relationship Id="rId9" Type="http://schemas.openxmlformats.org/officeDocument/2006/relationships/image" Target="../media/image5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61890" y="-258065"/>
            <a:ext cx="19753135" cy="11111138"/>
            <a:chOff x="-1061890" y="-258065"/>
            <a:chExt cx="19753135" cy="11111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61890" y="-258065"/>
              <a:ext cx="19753135" cy="111111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6476" y="2706624"/>
            <a:ext cx="14140943" cy="2103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95400" y="5045876"/>
            <a:ext cx="7904437" cy="137143"/>
            <a:chOff x="13095400" y="5045876"/>
            <a:chExt cx="7904437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095400" y="5045876"/>
              <a:ext cx="7904437" cy="13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144" y="7773154"/>
            <a:ext cx="16250634" cy="25660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6709" y="909147"/>
            <a:ext cx="6025488" cy="20873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38215" y="2390877"/>
            <a:ext cx="2442065" cy="8145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78164" y="4380936"/>
            <a:ext cx="10921863" cy="876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6192029" y="2140729"/>
            <a:ext cx="1826190" cy="137143"/>
            <a:chOff x="16192029" y="2140729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16192029" y="2140729"/>
              <a:ext cx="1826190" cy="13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78164" y="5624575"/>
            <a:ext cx="10814844" cy="8762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35037" y="3377484"/>
            <a:ext cx="11537806" cy="9229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650039" y="6728695"/>
            <a:ext cx="9923682" cy="5031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875141" y="9251409"/>
            <a:ext cx="9642453" cy="5016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578164" y="7405067"/>
            <a:ext cx="11275244" cy="929930"/>
          </a:xfrm>
          <a:prstGeom prst="rect">
            <a:avLst/>
          </a:prstGeom>
        </p:spPr>
      </p:pic>
      <p:sp>
        <p:nvSpPr>
          <p:cNvPr id="1003" name=""/>
          <p:cNvSpPr/>
          <p:nvPr/>
        </p:nvSpPr>
        <p:spPr>
          <a:xfrm>
            <a:off x="7696200" y="9258300"/>
            <a:ext cx="10134600" cy="457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35756" y="928194"/>
            <a:ext cx="9557309" cy="1825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38215" y="2390882"/>
            <a:ext cx="4167351" cy="7527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35039" y="4315620"/>
            <a:ext cx="12151139" cy="876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6192029" y="2140729"/>
            <a:ext cx="1826190" cy="137143"/>
            <a:chOff x="16192029" y="2140729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16192029" y="2140729"/>
              <a:ext cx="1826190" cy="13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35039" y="5337065"/>
            <a:ext cx="11228482" cy="4689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35039" y="3377485"/>
            <a:ext cx="11393758" cy="8762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49411" y="7162926"/>
            <a:ext cx="11673196" cy="8833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262894" y="9308913"/>
            <a:ext cx="8252577" cy="4624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535039" y="5996820"/>
            <a:ext cx="7114663" cy="4545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535039" y="6621673"/>
            <a:ext cx="9905882" cy="4450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535039" y="8242360"/>
            <a:ext cx="10432063" cy="454548"/>
          </a:xfrm>
          <a:prstGeom prst="rect">
            <a:avLst/>
          </a:prstGeom>
        </p:spPr>
      </p:pic>
      <p:sp>
        <p:nvSpPr>
          <p:cNvPr id="1003" name=""/>
          <p:cNvSpPr/>
          <p:nvPr/>
        </p:nvSpPr>
        <p:spPr>
          <a:xfrm>
            <a:off x="9144000" y="9258300"/>
            <a:ext cx="83820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3" y="1239891"/>
            <a:ext cx="7123421" cy="6420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7660" y="3361745"/>
            <a:ext cx="3213088" cy="1666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24729" y="5095239"/>
            <a:ext cx="4071757" cy="633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8001" y="5638325"/>
            <a:ext cx="4842930" cy="7979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769" y="5221400"/>
            <a:ext cx="3993711" cy="5068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574" y="5759415"/>
            <a:ext cx="4407520" cy="16139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1280" y="5134573"/>
            <a:ext cx="2674491" cy="6336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4610" y="5682115"/>
            <a:ext cx="4665387" cy="12281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1424" y="-171424"/>
            <a:ext cx="4295754" cy="22444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4127" y="1687370"/>
            <a:ext cx="16486894" cy="3455487"/>
            <a:chOff x="904127" y="1687370"/>
            <a:chExt cx="16486894" cy="34554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127" y="1687370"/>
              <a:ext cx="16486894" cy="34554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24659" y="7691541"/>
            <a:ext cx="2842700" cy="6336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81144" y="8253458"/>
            <a:ext cx="4252568" cy="11750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9059" y="7692798"/>
            <a:ext cx="1132291" cy="6146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1629" y="8240334"/>
            <a:ext cx="4143597" cy="12281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76344" y="7580334"/>
            <a:ext cx="3169072" cy="6146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98915" y="8127868"/>
            <a:ext cx="4222616" cy="16139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3" y="1239891"/>
            <a:ext cx="7123421" cy="6420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7660" y="3361745"/>
            <a:ext cx="5603917" cy="16376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71424" y="-171424"/>
            <a:ext cx="7509231" cy="22063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3274" y="1844287"/>
            <a:ext cx="1697957" cy="6229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607" y="2393077"/>
            <a:ext cx="8148854" cy="4567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1040431" y="987162"/>
            <a:ext cx="6857143" cy="8845722"/>
            <a:chOff x="11040431" y="987162"/>
            <a:chExt cx="6857143" cy="884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040431" y="987162"/>
              <a:ext cx="6857143" cy="884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6621" y="4715454"/>
            <a:ext cx="9178378" cy="8560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7200" y="6402294"/>
            <a:ext cx="9140701" cy="7986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4545" y="3597351"/>
            <a:ext cx="8749454" cy="403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1424" y="-171424"/>
            <a:ext cx="7509231" cy="22063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978" y="1760553"/>
            <a:ext cx="8148425" cy="12281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978" y="4650639"/>
            <a:ext cx="6134644" cy="16139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978" y="6965876"/>
            <a:ext cx="6467063" cy="11839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602" y="3498512"/>
            <a:ext cx="5881025" cy="4031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69901" y="907023"/>
            <a:ext cx="8342677" cy="9032564"/>
            <a:chOff x="9669901" y="907023"/>
            <a:chExt cx="8342677" cy="90325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9901" y="907023"/>
              <a:ext cx="8342677" cy="9032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1424" y="-171424"/>
            <a:ext cx="7509231" cy="22063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978" y="2105567"/>
            <a:ext cx="8454139" cy="8424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5978" y="5180450"/>
            <a:ext cx="7365511" cy="4031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5978" y="6965876"/>
            <a:ext cx="8216263" cy="8560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978" y="3586147"/>
            <a:ext cx="7614568" cy="4701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99102" y="564810"/>
            <a:ext cx="8955975" cy="6439808"/>
            <a:chOff x="8999102" y="564810"/>
            <a:chExt cx="8955975" cy="64398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9102" y="564810"/>
              <a:ext cx="8955975" cy="64398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99102" y="7004618"/>
            <a:ext cx="8955975" cy="2837790"/>
            <a:chOff x="8999102" y="7004618"/>
            <a:chExt cx="8955975" cy="28377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9102" y="7004618"/>
              <a:ext cx="8955975" cy="2837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5756" y="928194"/>
            <a:ext cx="10386633" cy="19877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8215" y="2390882"/>
            <a:ext cx="2587922" cy="7954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1515" y="4380936"/>
            <a:ext cx="11462425" cy="876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92029" y="2140729"/>
            <a:ext cx="1826190" cy="137143"/>
            <a:chOff x="16192029" y="2140729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92029" y="2140729"/>
              <a:ext cx="1826190" cy="13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1515" y="5349150"/>
            <a:ext cx="11274358" cy="1307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1917" y="3373981"/>
            <a:ext cx="11310977" cy="8928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1515" y="8043334"/>
            <a:ext cx="11265253" cy="8762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21917" y="6770811"/>
            <a:ext cx="11297196" cy="8762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3" y="1239891"/>
            <a:ext cx="7123421" cy="6420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7660" y="3361745"/>
            <a:ext cx="4982555" cy="1466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622" y="7193"/>
            <a:ext cx="8021446" cy="24294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6222" y="2413486"/>
            <a:ext cx="1164657" cy="11908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972" y="2559522"/>
            <a:ext cx="2353175" cy="8747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6222" y="3408886"/>
            <a:ext cx="1173895" cy="1190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1851" y="4377772"/>
            <a:ext cx="1173895" cy="12003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6222" y="5248601"/>
            <a:ext cx="1192371" cy="1190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851" y="6260620"/>
            <a:ext cx="1173895" cy="12003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6222" y="7236606"/>
            <a:ext cx="1183133" cy="1190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6222" y="8198391"/>
            <a:ext cx="1183133" cy="11908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05831" y="4536466"/>
            <a:ext cx="3526376" cy="10169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0212" y="3572847"/>
            <a:ext cx="3143433" cy="8747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0212" y="7400561"/>
            <a:ext cx="3232928" cy="9890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77078" y="8405476"/>
            <a:ext cx="2867795" cy="8747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77078" y="5380761"/>
            <a:ext cx="3086318" cy="9985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77078" y="6482085"/>
            <a:ext cx="1890909" cy="9985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6664573" cy="19968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770" y="4740220"/>
            <a:ext cx="16897804" cy="1162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8145" y="7547497"/>
            <a:ext cx="17435271" cy="16995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145" y="5945668"/>
            <a:ext cx="15284204" cy="11621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8101" y="2772827"/>
            <a:ext cx="10863728" cy="55836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2382" y="8733534"/>
            <a:ext cx="6295310" cy="5669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6001" y="1117515"/>
            <a:ext cx="5133482" cy="619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587976" y="5093658"/>
            <a:ext cx="8000000" cy="137143"/>
            <a:chOff x="-2587976" y="5093658"/>
            <a:chExt cx="8000000" cy="13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2587976" y="5093658"/>
              <a:ext cx="800000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2" y="1239888"/>
            <a:ext cx="7067284" cy="64200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9183" y="3361745"/>
            <a:ext cx="3932860" cy="14757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1738" y="909147"/>
            <a:ext cx="5247554" cy="19968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5390" y="5351630"/>
            <a:ext cx="9979453" cy="4624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5390" y="5902191"/>
            <a:ext cx="8981996" cy="4624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5390" y="7475572"/>
            <a:ext cx="12549415" cy="4529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8867" y="6695001"/>
            <a:ext cx="12552834" cy="4624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3383" y="8184268"/>
            <a:ext cx="14804834" cy="4529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798060" y="9266725"/>
            <a:ext cx="8497510" cy="832986"/>
          </a:xfrm>
          <a:prstGeom prst="rect">
            <a:avLst/>
          </a:prstGeom>
        </p:spPr>
      </p:pic>
      <p:sp>
        <p:nvSpPr>
          <p:cNvPr id="1003" name=""/>
          <p:cNvSpPr/>
          <p:nvPr/>
        </p:nvSpPr>
        <p:spPr>
          <a:xfrm>
            <a:off x="9753600" y="9258300"/>
            <a:ext cx="8534400" cy="762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89" y="-228525"/>
            <a:ext cx="6304762" cy="10685308"/>
            <a:chOff x="110489" y="-228525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89" y="-228525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3" y="1239891"/>
            <a:ext cx="7123421" cy="6420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7660" y="3361745"/>
            <a:ext cx="5611012" cy="1480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0214" y="909147"/>
            <a:ext cx="7505916" cy="19968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9008" y="4755455"/>
            <a:ext cx="13301758" cy="500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3383" y="5355920"/>
            <a:ext cx="17598358" cy="8806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3383" y="7231188"/>
            <a:ext cx="7710015" cy="4529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3383" y="6464993"/>
            <a:ext cx="9971901" cy="452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29007" y="7839254"/>
            <a:ext cx="17653052" cy="8425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747820" y="9222658"/>
            <a:ext cx="10484815" cy="8329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29008" y="8873353"/>
            <a:ext cx="10341425" cy="452929"/>
          </a:xfrm>
          <a:prstGeom prst="rect">
            <a:avLst/>
          </a:prstGeom>
        </p:spPr>
      </p:pic>
      <p:sp>
        <p:nvSpPr>
          <p:cNvPr id="1007" name=""/>
          <p:cNvSpPr/>
          <p:nvPr/>
        </p:nvSpPr>
        <p:spPr>
          <a:xfrm>
            <a:off x="7696200" y="9258300"/>
            <a:ext cx="10591800" cy="762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3" y="1239891"/>
            <a:ext cx="7123421" cy="6420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7660" y="3315917"/>
            <a:ext cx="6032355" cy="1823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8079031" cy="2011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9008" y="4755458"/>
            <a:ext cx="11851987" cy="499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145" y="5355925"/>
            <a:ext cx="16648853" cy="8329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632" y="7303068"/>
            <a:ext cx="13500444" cy="8898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3383" y="6464991"/>
            <a:ext cx="14101139" cy="8898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759" y="9290249"/>
            <a:ext cx="13257310" cy="4624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134" y="8739677"/>
            <a:ext cx="10694606" cy="4995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3383" y="8160363"/>
            <a:ext cx="14287806" cy="4995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3" y="1239891"/>
            <a:ext cx="7179545" cy="6420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7660" y="3361745"/>
            <a:ext cx="5387450" cy="1666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21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Theme</vt:lpstr>
      <vt:lpstr>Slide 1</vt:lpstr>
      <vt:lpstr>Slide 2</vt:lpstr>
      <vt:lpstr>Slide 3</vt:lpstr>
      <vt:lpstr>슬라이드 4</vt:lpstr>
      <vt:lpstr>Slide 5</vt:lpstr>
      <vt:lpstr>슬라이드 6</vt:lpstr>
      <vt:lpstr>Slide 7</vt:lpstr>
      <vt:lpstr>Slide 8</vt:lpstr>
      <vt:lpstr>Slide 9</vt:lpstr>
      <vt:lpstr>슬라이드 10</vt:lpstr>
      <vt:lpstr>슬라이드 11</vt:lpstr>
      <vt:lpstr>Slide 12</vt:lpstr>
      <vt:lpstr>Slide 13</vt:lpstr>
      <vt:lpstr>Slide 14</vt:lpstr>
      <vt:lpstr>슬라이드 15</vt:lpstr>
      <vt:lpstr>Slide 16</vt:lpstr>
      <vt:lpstr>Slide 17</vt:lpstr>
      <vt:lpstr>Slide 18</vt:lpstr>
      <vt:lpstr>Slide 19</vt:lpstr>
      <vt:lpstr>Slide 20</vt:lpstr>
      <vt:lpstr>Slide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2022-11-01T23:36:14.000</dcterms:created>
  <dc:creator>officegen</dc:creator>
  <cp:lastModifiedBy>krust</cp:lastModifiedBy>
  <dcterms:modified xsi:type="dcterms:W3CDTF">2022-11-01T14:41:30.506</dcterms:modified>
  <cp:revision>3</cp:revision>
  <cp:version>1000.0000.01</cp:version>
</cp:coreProperties>
</file>